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12"/>
  </p:normalViewPr>
  <p:slideViewPr>
    <p:cSldViewPr snapToGrid="0" snapToObjects="1">
      <p:cViewPr varScale="1">
        <p:scale>
          <a:sx n="116" d="100"/>
          <a:sy n="116" d="100"/>
        </p:scale>
        <p:origin x="3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5912D0-1206-4940-BF2D-146957504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16F8B8E-CE8A-C345-9E35-34F8B2950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52CB1BC-A066-1B4D-99E3-448EDB9D6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315-875D-C14B-AA42-F119B319A6F4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78779C-ECAC-684E-BD72-A7AD6696F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5793FC4-245C-8448-85E1-BC450197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DB88A-CAD6-5345-BD12-96FA51CDE9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73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AAFE84-2D30-3149-B59E-44BF6824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96E7605-CC1B-9A40-8403-71AA41403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0229F3-8E32-8841-BEBB-0F290E2CE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315-875D-C14B-AA42-F119B319A6F4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184893-19BF-6F40-85B8-40F467DB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D120C1-91DA-EC4B-90F3-6C13FE71A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DB88A-CAD6-5345-BD12-96FA51CDE9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2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4BF3082-59FA-8E4B-853E-C99DB118E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F793994-E586-CE43-A374-D8711BED7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7FB6A7-5B1A-6142-8C4F-A301449FD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315-875D-C14B-AA42-F119B319A6F4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FA04DFC-A954-BE46-88BF-1FE5893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CE97A62-AA1C-BD45-B66F-70E46B30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DB88A-CAD6-5345-BD12-96FA51CDE9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0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80531F-CA59-2243-83C1-2ACD47EA2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C84797-1F1E-2041-9AB3-3063DE7F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3A3BAF6-ED2E-F741-827E-A6F83569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315-875D-C14B-AA42-F119B319A6F4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F7A1FC-9CAC-B546-8AF8-F886042CC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D8F4DA-FD16-2742-B1A4-B6E5FD0A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DB88A-CAD6-5345-BD12-96FA51CDE9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13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00D51C-2994-4B4F-984A-976EE6E3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45F7415-E3F3-C04B-93F9-57C4C434F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92773E6-10B6-BF47-9265-1D6877655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315-875D-C14B-AA42-F119B319A6F4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5E7CB8-4F82-EE48-A501-3202B9A4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3DA6DD5-5E21-8A4D-8225-44BC26CA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DB88A-CAD6-5345-BD12-96FA51CDE9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2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86356C-B4B4-A445-B67F-B441513D4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48FDB8-B134-354B-8899-112DE68C1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FD4DBC1-43CA-8545-BE20-92023EB67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83E85CC-86A9-FC40-A3B0-5E3F1DF9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315-875D-C14B-AA42-F119B319A6F4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7A48C46-319D-F348-9FF5-A2FDEC677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C8FBF63-FE76-294F-8C40-1BA53D6C3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DB88A-CAD6-5345-BD12-96FA51CDE9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39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9B5B03-DF2A-584E-85B8-6B7738A65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258A496-A57A-1547-A7C2-146A0B097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3019813-238C-E742-80E1-EFBD04E3E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DF0F2C5-13D4-E145-97EA-5E6529CEA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A7DDD7F-FDF7-9449-89DF-9F12D024D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6C73B7B-A1E3-9B4E-ACA8-C238AA42B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315-875D-C14B-AA42-F119B319A6F4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C52F377-195A-CA47-A9E9-9E1758DC4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84E5D55-8520-4844-87D1-E02663F92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DB88A-CAD6-5345-BD12-96FA51CDE9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6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1DEF3D-C702-CA48-AF0E-6F8BB777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51525BE-20AE-DA45-B203-29B795C90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315-875D-C14B-AA42-F119B319A6F4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C03BA58-3079-4F46-A626-0652AF5A3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9CBE195-CAE5-AE41-9A02-F0FEE704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DB88A-CAD6-5345-BD12-96FA51CDE9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02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34FCBDA-D7BD-2C4E-88A1-2AFB5B48F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315-875D-C14B-AA42-F119B319A6F4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8E57C92-201B-F74C-9CC7-86384947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D423C3-3F28-C246-806B-4AB5E2DE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DB88A-CAD6-5345-BD12-96FA51CDE9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61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5AA6BE-A0FE-9342-BF77-AE09E862F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2AC1F3-04B5-704E-BBCB-70A2D8615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219EEB2-A8F5-8642-AEE3-51CF40050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90CABEF-1DFA-2D4F-B71E-8F28391C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315-875D-C14B-AA42-F119B319A6F4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112FC5D-4475-2949-927E-E672BFA4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D5806EA-5287-9B43-83AD-AAC49F1C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DB88A-CAD6-5345-BD12-96FA51CDE9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89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0EBA9C-BFC9-8242-B3B1-4F99CBFD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9DC4A93-CDA4-144F-983C-9A7B25D6C6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2F38D3-A0FE-CE45-A6F6-5164B333D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95634D3-1A71-F546-92DD-9657E5294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8315-875D-C14B-AA42-F119B319A6F4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96702C2-E5D2-9044-BF25-10167E871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E35ED01-1922-164A-A231-3C46E7E63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DB88A-CAD6-5345-BD12-96FA51CDE9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68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683D89E-E8CA-F745-9F6B-08644C36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138AA9B-E68F-BE49-9A4B-987E7A2D5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668FFF-EA98-4F41-8C82-5AA85A0F7C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8315-875D-C14B-AA42-F119B319A6F4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3A7B868-7983-8046-B9CC-84BA3F77A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99F5B29-0C4F-1C46-9321-A158809E0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DB88A-CAD6-5345-BD12-96FA51CDE9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B7F9A8-63A2-A943-847B-4DF16CB860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Qualitative effects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D723198-6A7E-1A4C-9453-0B93C8D9F0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44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A57ACC-E929-4E4F-B5F4-004C092C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effects at both individual and dyad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65E03C-49F9-DE4E-91A0-84A8B6E28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0905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Model: </a:t>
            </a:r>
            <a:r>
              <a:rPr lang="en-US" sz="2400" dirty="0" smtClean="0"/>
              <a:t>P(k) </a:t>
            </a:r>
            <a:r>
              <a:rPr lang="en-US" sz="2400" dirty="0"/>
              <a:t>= </a:t>
            </a:r>
            <a:r>
              <a:rPr lang="en-US" sz="2400" dirty="0" err="1"/>
              <a:t>Bias</a:t>
            </a:r>
            <a:r>
              <a:rPr lang="en-US" sz="2400" baseline="-25000" dirty="0" err="1"/>
              <a:t>Region</a:t>
            </a:r>
            <a:r>
              <a:rPr lang="en-US" sz="2400" dirty="0"/>
              <a:t> + </a:t>
            </a:r>
            <a:r>
              <a:rPr lang="en-US" sz="2400" dirty="0" smtClean="0"/>
              <a:t>α*Sigmoid(s, </a:t>
            </a:r>
            <a:r>
              <a:rPr lang="en-US" sz="2400" dirty="0" smtClean="0">
                <a:sym typeface="Symbol" panose="05050102010706020507" pitchFamily="18" charset="2"/>
              </a:rPr>
              <a:t>, </a:t>
            </a:r>
            <a:r>
              <a:rPr lang="en-US" sz="2400" dirty="0" smtClean="0"/>
              <a:t>)*I(k, </a:t>
            </a:r>
            <a:r>
              <a:rPr lang="en-US" sz="2400" dirty="0" err="1" smtClean="0"/>
              <a:t>i</a:t>
            </a:r>
            <a:r>
              <a:rPr lang="en-US" sz="2400" dirty="0" smtClean="0"/>
              <a:t>)*Focal(k)</a:t>
            </a: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838200" y="6151515"/>
            <a:ext cx="5060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k: region in grid; i: region visited on last round; s: score obtained on last round</a:t>
            </a:r>
            <a:endParaRPr lang="en-US" sz="1200" dirty="0"/>
          </a:p>
        </p:txBody>
      </p:sp>
      <p:sp>
        <p:nvSpPr>
          <p:cNvPr id="5" name="CuadroTexto 4"/>
          <p:cNvSpPr txBox="1"/>
          <p:nvPr/>
        </p:nvSpPr>
        <p:spPr>
          <a:xfrm>
            <a:off x="7397579" y="2480959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mtClean="0"/>
              <a:t>Behavior</a:t>
            </a:r>
            <a:r>
              <a:rPr lang="es-CO" dirty="0" smtClean="0"/>
              <a:t> at </a:t>
            </a:r>
            <a:r>
              <a:rPr lang="es-CO" dirty="0" err="1" smtClean="0"/>
              <a:t>the</a:t>
            </a:r>
            <a:r>
              <a:rPr lang="es-CO" dirty="0" smtClean="0"/>
              <a:t> </a:t>
            </a:r>
            <a:r>
              <a:rPr lang="es-CO" dirty="0" err="1" smtClean="0"/>
              <a:t>dyad</a:t>
            </a:r>
            <a:r>
              <a:rPr lang="es-CO" dirty="0" smtClean="0"/>
              <a:t> </a:t>
            </a:r>
            <a:r>
              <a:rPr lang="es-CO" dirty="0" err="1" smtClean="0"/>
              <a:t>level</a:t>
            </a:r>
            <a:endParaRPr lang="es-CO" dirty="0"/>
          </a:p>
        </p:txBody>
      </p:sp>
      <p:sp>
        <p:nvSpPr>
          <p:cNvPr id="6" name="CuadroTexto 5"/>
          <p:cNvSpPr txBox="1"/>
          <p:nvPr/>
        </p:nvSpPr>
        <p:spPr>
          <a:xfrm>
            <a:off x="1709352" y="2480959"/>
            <a:ext cx="3075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 smtClean="0"/>
              <a:t>Behavior</a:t>
            </a:r>
            <a:r>
              <a:rPr lang="es-CO" dirty="0" smtClean="0"/>
              <a:t> at </a:t>
            </a:r>
            <a:r>
              <a:rPr lang="es-CO" dirty="0" err="1" smtClean="0"/>
              <a:t>the</a:t>
            </a:r>
            <a:r>
              <a:rPr lang="es-CO" dirty="0" smtClean="0"/>
              <a:t> individual </a:t>
            </a:r>
            <a:r>
              <a:rPr lang="es-CO" dirty="0" err="1" smtClean="0"/>
              <a:t>level</a:t>
            </a:r>
            <a:endParaRPr lang="es-CO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42A5F47C-E3A3-414A-B60D-E7F7D9F01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34"/>
          <a:stretch/>
        </p:blipFill>
        <p:spPr>
          <a:xfrm>
            <a:off x="7820153" y="3000041"/>
            <a:ext cx="1916069" cy="2920047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xmlns="" id="{42A5F47C-E3A3-414A-B60D-E7F7D9F01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766"/>
          <a:stretch/>
        </p:blipFill>
        <p:spPr>
          <a:xfrm>
            <a:off x="1317281" y="3040039"/>
            <a:ext cx="3872557" cy="29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641731-F534-2649-83FB-6F010DF1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effects (2 focal regions – high)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B931F88-A0EF-EB4C-8928-8531968FA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690688"/>
            <a:ext cx="10020300" cy="50800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xmlns="" id="{CB7CF0CF-074A-2540-BE74-0B81F99EC27E}"/>
              </a:ext>
            </a:extLst>
          </p:cNvPr>
          <p:cNvSpPr/>
          <p:nvPr/>
        </p:nvSpPr>
        <p:spPr>
          <a:xfrm>
            <a:off x="5474524" y="6436426"/>
            <a:ext cx="605641" cy="4215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208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641731-F534-2649-83FB-6F010DF1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effects (2 focal regions – medium)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BC25D9E-F051-E345-8231-3F968DE8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690688"/>
            <a:ext cx="10020300" cy="50800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xmlns="" id="{F4BEB45A-9E61-1D4B-A0D8-A038B65BE93B}"/>
              </a:ext>
            </a:extLst>
          </p:cNvPr>
          <p:cNvSpPr/>
          <p:nvPr/>
        </p:nvSpPr>
        <p:spPr>
          <a:xfrm>
            <a:off x="5474524" y="6436426"/>
            <a:ext cx="605641" cy="4215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302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2A5F47C-E3A3-414A-B60D-E7F7D9F01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690688"/>
            <a:ext cx="10020300" cy="50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641731-F534-2649-83FB-6F010DF1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effects (2 focal regions – low)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xmlns="" id="{F4BEB45A-9E61-1D4B-A0D8-A038B65BE93B}"/>
              </a:ext>
            </a:extLst>
          </p:cNvPr>
          <p:cNvSpPr/>
          <p:nvPr/>
        </p:nvSpPr>
        <p:spPr>
          <a:xfrm>
            <a:off x="5474524" y="6436426"/>
            <a:ext cx="605641" cy="4215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131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641731-F534-2649-83FB-6F010DF1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effects (2 focal regions – too low)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01D9E6-3F90-9D4E-8CEB-F147D094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690688"/>
            <a:ext cx="10020300" cy="5080000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xmlns="" id="{715588E0-E816-5C4C-8E93-062CCF31E152}"/>
              </a:ext>
            </a:extLst>
          </p:cNvPr>
          <p:cNvSpPr/>
          <p:nvPr/>
        </p:nvSpPr>
        <p:spPr>
          <a:xfrm>
            <a:off x="5474524" y="6436426"/>
            <a:ext cx="605641" cy="4215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58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2457</TotalTime>
  <Words>97</Words>
  <Application>Microsoft Office PowerPoint</Application>
  <PresentationFormat>Panorámica</PresentationFormat>
  <Paragraphs>10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Symbol</vt:lpstr>
      <vt:lpstr>Office Theme</vt:lpstr>
      <vt:lpstr>Qualitative effects</vt:lpstr>
      <vt:lpstr>Qualitative effects at both individual and dyad level</vt:lpstr>
      <vt:lpstr>Qualitative effects (2 focal regions – high)</vt:lpstr>
      <vt:lpstr>Qualitative effects (2 focal regions – medium)</vt:lpstr>
      <vt:lpstr>Qualitative effects (2 focal regions – low)</vt:lpstr>
      <vt:lpstr>Qualitative effects (2 focal regions – too low)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Edgar Jose Andrade Lotero</dc:creator>
  <cp:lastModifiedBy>Edgar Jose Andrade Lotero</cp:lastModifiedBy>
  <cp:revision>11</cp:revision>
  <dcterms:created xsi:type="dcterms:W3CDTF">2020-02-20T17:45:36Z</dcterms:created>
  <dcterms:modified xsi:type="dcterms:W3CDTF">2020-02-24T16:40:13Z</dcterms:modified>
</cp:coreProperties>
</file>